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72" r:id="rId6"/>
    <p:sldId id="285" r:id="rId7"/>
    <p:sldId id="269" r:id="rId8"/>
    <p:sldId id="271" r:id="rId9"/>
    <p:sldId id="261" r:id="rId10"/>
    <p:sldId id="262" r:id="rId11"/>
    <p:sldId id="264" r:id="rId12"/>
    <p:sldId id="265" r:id="rId13"/>
    <p:sldId id="266" r:id="rId14"/>
    <p:sldId id="267" r:id="rId15"/>
    <p:sldId id="263" r:id="rId16"/>
    <p:sldId id="270" r:id="rId17"/>
    <p:sldId id="268" r:id="rId18"/>
    <p:sldId id="286" r:id="rId19"/>
    <p:sldId id="275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4622"/>
  </p:normalViewPr>
  <p:slideViewPr>
    <p:cSldViewPr snapToGrid="0">
      <p:cViewPr>
        <p:scale>
          <a:sx n="1" d="2"/>
          <a:sy n="1" d="2"/>
        </p:scale>
        <p:origin x="3080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31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Murray" userId="S::katie76@uga.edu::75cd6293-4ead-44e4-af57-b018cfa7de0f" providerId="AD" clId="Web-{DDA99AC9-8023-44FA-AD04-5EDAC7EFB225}"/>
    <pc:docChg chg="modSld">
      <pc:chgData name="Katie Murray" userId="S::katie76@uga.edu::75cd6293-4ead-44e4-af57-b018cfa7de0f" providerId="AD" clId="Web-{DDA99AC9-8023-44FA-AD04-5EDAC7EFB225}" dt="2019-07-11T20:13:07.384" v="0" actId="1076"/>
      <pc:docMkLst>
        <pc:docMk/>
      </pc:docMkLst>
      <pc:sldChg chg="modSp">
        <pc:chgData name="Katie Murray" userId="S::katie76@uga.edu::75cd6293-4ead-44e4-af57-b018cfa7de0f" providerId="AD" clId="Web-{DDA99AC9-8023-44FA-AD04-5EDAC7EFB225}" dt="2019-07-11T20:13:07.384" v="0" actId="1076"/>
        <pc:sldMkLst>
          <pc:docMk/>
          <pc:sldMk cId="1571911049" sldId="275"/>
        </pc:sldMkLst>
        <pc:picChg chg="mod">
          <ac:chgData name="Katie Murray" userId="S::katie76@uga.edu::75cd6293-4ead-44e4-af57-b018cfa7de0f" providerId="AD" clId="Web-{DDA99AC9-8023-44FA-AD04-5EDAC7EFB225}" dt="2019-07-11T20:13:07.384" v="0" actId="1076"/>
          <ac:picMkLst>
            <pc:docMk/>
            <pc:sldMk cId="1571911049" sldId="275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5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5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8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785CE-508B-F845-A800-4581AFC64E18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EAD1D-3436-F54A-AB91-8A528CE8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5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3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5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9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6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90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65" y="38582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2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4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1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01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00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Paine</dc:creator>
  <cp:lastModifiedBy>Josh Paine</cp:lastModifiedBy>
  <cp:revision>2</cp:revision>
  <dcterms:created xsi:type="dcterms:W3CDTF">2019-07-09T16:47:31Z</dcterms:created>
  <dcterms:modified xsi:type="dcterms:W3CDTF">2019-08-13T17:14:16Z</dcterms:modified>
</cp:coreProperties>
</file>